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dyn Paul Lewis" initials="JPL" lastIdx="6" clrIdx="0">
    <p:extLst>
      <p:ext uri="{19B8F6BF-5375-455C-9EA6-DF929625EA0E}">
        <p15:presenceInfo xmlns:p15="http://schemas.microsoft.com/office/powerpoint/2012/main" userId="S::lewisjp1@s.dcsdk12.org::2b647828-089e-440f-9a2d-c697ef3de5db" providerId="AD"/>
      </p:ext>
    </p:extLst>
  </p:cmAuthor>
  <p:cmAuthor id="2" name="Amber M Roth" initials="AMR" lastIdx="12" clrIdx="1">
    <p:extLst>
      <p:ext uri="{19B8F6BF-5375-455C-9EA6-DF929625EA0E}">
        <p15:presenceInfo xmlns:p15="http://schemas.microsoft.com/office/powerpoint/2012/main" userId="Amber M Roth" providerId="None"/>
      </p:ext>
    </p:extLst>
  </p:cmAuthor>
  <p:cmAuthor id="3" name="Erik" initials="E" lastIdx="5" clrIdx="2">
    <p:extLst>
      <p:ext uri="{19B8F6BF-5375-455C-9EA6-DF929625EA0E}">
        <p15:presenceInfo xmlns:p15="http://schemas.microsoft.com/office/powerpoint/2012/main" userId="68ba8fcec572d08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813CE4-F912-497E-8BA4-5F99B8AECA80}" v="5" dt="2022-12-07T15:58:07.0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49" autoAdjust="0"/>
    <p:restoredTop sz="94660"/>
  </p:normalViewPr>
  <p:slideViewPr>
    <p:cSldViewPr snapToGrid="0">
      <p:cViewPr>
        <p:scale>
          <a:sx n="25" d="100"/>
          <a:sy n="25" d="100"/>
        </p:scale>
        <p:origin x="1764" y="-23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am Akerlof Berigan" userId="1a8d56fc-de3a-4c9a-bb6e-0d52f35feb29" providerId="ADAL" clId="{45813CE4-F912-497E-8BA4-5F99B8AECA80}"/>
    <pc:docChg chg="undo custSel modSld modMainMaster">
      <pc:chgData name="Liam Akerlof Berigan" userId="1a8d56fc-de3a-4c9a-bb6e-0d52f35feb29" providerId="ADAL" clId="{45813CE4-F912-497E-8BA4-5F99B8AECA80}" dt="2022-12-07T15:59:42.467" v="57" actId="1036"/>
      <pc:docMkLst>
        <pc:docMk/>
      </pc:docMkLst>
      <pc:sldChg chg="delSp modSp mod">
        <pc:chgData name="Liam Akerlof Berigan" userId="1a8d56fc-de3a-4c9a-bb6e-0d52f35feb29" providerId="ADAL" clId="{45813CE4-F912-497E-8BA4-5F99B8AECA80}" dt="2022-12-07T15:59:42.467" v="57" actId="1036"/>
        <pc:sldMkLst>
          <pc:docMk/>
          <pc:sldMk cId="656132582" sldId="256"/>
        </pc:sldMkLst>
        <pc:spChg chg="del">
          <ac:chgData name="Liam Akerlof Berigan" userId="1a8d56fc-de3a-4c9a-bb6e-0d52f35feb29" providerId="ADAL" clId="{45813CE4-F912-497E-8BA4-5F99B8AECA80}" dt="2022-12-07T15:54:23.241" v="28" actId="478"/>
          <ac:spMkLst>
            <pc:docMk/>
            <pc:sldMk cId="656132582" sldId="256"/>
            <ac:spMk id="2" creationId="{7436ADA7-305B-F75A-FDF4-78A1759D2EBB}"/>
          </ac:spMkLst>
        </pc:spChg>
        <pc:spChg chg="del">
          <ac:chgData name="Liam Akerlof Berigan" userId="1a8d56fc-de3a-4c9a-bb6e-0d52f35feb29" providerId="ADAL" clId="{45813CE4-F912-497E-8BA4-5F99B8AECA80}" dt="2022-12-07T15:53:40.155" v="0" actId="478"/>
          <ac:spMkLst>
            <pc:docMk/>
            <pc:sldMk cId="656132582" sldId="256"/>
            <ac:spMk id="4" creationId="{00000000-0000-0000-0000-000000000000}"/>
          </ac:spMkLst>
        </pc:spChg>
        <pc:spChg chg="del">
          <ac:chgData name="Liam Akerlof Berigan" userId="1a8d56fc-de3a-4c9a-bb6e-0d52f35feb29" providerId="ADAL" clId="{45813CE4-F912-497E-8BA4-5F99B8AECA80}" dt="2022-12-07T15:53:51.705" v="6" actId="478"/>
          <ac:spMkLst>
            <pc:docMk/>
            <pc:sldMk cId="656132582" sldId="256"/>
            <ac:spMk id="5" creationId="{00000000-0000-0000-0000-000000000000}"/>
          </ac:spMkLst>
        </pc:spChg>
        <pc:spChg chg="del mod">
          <ac:chgData name="Liam Akerlof Berigan" userId="1a8d56fc-de3a-4c9a-bb6e-0d52f35feb29" providerId="ADAL" clId="{45813CE4-F912-497E-8BA4-5F99B8AECA80}" dt="2022-12-07T15:53:55.978" v="8" actId="478"/>
          <ac:spMkLst>
            <pc:docMk/>
            <pc:sldMk cId="656132582" sldId="256"/>
            <ac:spMk id="7" creationId="{943FA351-E77A-541E-B4A5-EC62FA946F75}"/>
          </ac:spMkLst>
        </pc:spChg>
        <pc:spChg chg="del">
          <ac:chgData name="Liam Akerlof Berigan" userId="1a8d56fc-de3a-4c9a-bb6e-0d52f35feb29" providerId="ADAL" clId="{45813CE4-F912-497E-8BA4-5F99B8AECA80}" dt="2022-12-07T15:53:56.993" v="9" actId="478"/>
          <ac:spMkLst>
            <pc:docMk/>
            <pc:sldMk cId="656132582" sldId="256"/>
            <ac:spMk id="11" creationId="{98A1C2AA-A73F-4603-0470-BFC23685C22D}"/>
          </ac:spMkLst>
        </pc:spChg>
        <pc:spChg chg="del">
          <ac:chgData name="Liam Akerlof Berigan" userId="1a8d56fc-de3a-4c9a-bb6e-0d52f35feb29" providerId="ADAL" clId="{45813CE4-F912-497E-8BA4-5F99B8AECA80}" dt="2022-12-07T15:54:17.482" v="23" actId="478"/>
          <ac:spMkLst>
            <pc:docMk/>
            <pc:sldMk cId="656132582" sldId="256"/>
            <ac:spMk id="12" creationId="{B710D5EA-3889-4B36-D3B4-AAA83DD9E832}"/>
          </ac:spMkLst>
        </pc:spChg>
        <pc:spChg chg="del">
          <ac:chgData name="Liam Akerlof Berigan" userId="1a8d56fc-de3a-4c9a-bb6e-0d52f35feb29" providerId="ADAL" clId="{45813CE4-F912-497E-8BA4-5F99B8AECA80}" dt="2022-12-07T15:54:30.882" v="33" actId="478"/>
          <ac:spMkLst>
            <pc:docMk/>
            <pc:sldMk cId="656132582" sldId="256"/>
            <ac:spMk id="13" creationId="{00000000-0000-0000-0000-000000000000}"/>
          </ac:spMkLst>
        </pc:spChg>
        <pc:spChg chg="del">
          <ac:chgData name="Liam Akerlof Berigan" userId="1a8d56fc-de3a-4c9a-bb6e-0d52f35feb29" providerId="ADAL" clId="{45813CE4-F912-497E-8BA4-5F99B8AECA80}" dt="2022-12-07T15:53:44.129" v="2" actId="478"/>
          <ac:spMkLst>
            <pc:docMk/>
            <pc:sldMk cId="656132582" sldId="256"/>
            <ac:spMk id="14" creationId="{00000000-0000-0000-0000-000000000000}"/>
          </ac:spMkLst>
        </pc:spChg>
        <pc:spChg chg="del">
          <ac:chgData name="Liam Akerlof Berigan" userId="1a8d56fc-de3a-4c9a-bb6e-0d52f35feb29" providerId="ADAL" clId="{45813CE4-F912-497E-8BA4-5F99B8AECA80}" dt="2022-12-07T15:54:25.625" v="29" actId="478"/>
          <ac:spMkLst>
            <pc:docMk/>
            <pc:sldMk cId="656132582" sldId="256"/>
            <ac:spMk id="16" creationId="{F64D60A9-94CF-DE80-8548-AA9AA9427492}"/>
          </ac:spMkLst>
        </pc:spChg>
        <pc:spChg chg="del">
          <ac:chgData name="Liam Akerlof Berigan" userId="1a8d56fc-de3a-4c9a-bb6e-0d52f35feb29" providerId="ADAL" clId="{45813CE4-F912-497E-8BA4-5F99B8AECA80}" dt="2022-12-07T15:54:20.186" v="26" actId="478"/>
          <ac:spMkLst>
            <pc:docMk/>
            <pc:sldMk cId="656132582" sldId="256"/>
            <ac:spMk id="17" creationId="{888BBA3B-1E60-7350-8C07-61043AEB0812}"/>
          </ac:spMkLst>
        </pc:spChg>
        <pc:spChg chg="del">
          <ac:chgData name="Liam Akerlof Berigan" userId="1a8d56fc-de3a-4c9a-bb6e-0d52f35feb29" providerId="ADAL" clId="{45813CE4-F912-497E-8BA4-5F99B8AECA80}" dt="2022-12-07T15:54:27.826" v="30" actId="478"/>
          <ac:spMkLst>
            <pc:docMk/>
            <pc:sldMk cId="656132582" sldId="256"/>
            <ac:spMk id="18" creationId="{DD1FEEC4-23A6-60DD-4AB5-B2B8E777D384}"/>
          </ac:spMkLst>
        </pc:spChg>
        <pc:spChg chg="del">
          <ac:chgData name="Liam Akerlof Berigan" userId="1a8d56fc-de3a-4c9a-bb6e-0d52f35feb29" providerId="ADAL" clId="{45813CE4-F912-497E-8BA4-5F99B8AECA80}" dt="2022-12-07T15:54:25.625" v="29" actId="478"/>
          <ac:spMkLst>
            <pc:docMk/>
            <pc:sldMk cId="656132582" sldId="256"/>
            <ac:spMk id="19" creationId="{9A0888ED-202B-3F84-BA16-B70C5361888B}"/>
          </ac:spMkLst>
        </pc:spChg>
        <pc:spChg chg="del">
          <ac:chgData name="Liam Akerlof Berigan" userId="1a8d56fc-de3a-4c9a-bb6e-0d52f35feb29" providerId="ADAL" clId="{45813CE4-F912-497E-8BA4-5F99B8AECA80}" dt="2022-12-07T15:53:59.633" v="12" actId="478"/>
          <ac:spMkLst>
            <pc:docMk/>
            <pc:sldMk cId="656132582" sldId="256"/>
            <ac:spMk id="20" creationId="{6D06FA39-F26D-5F2A-FE12-048490BC6B88}"/>
          </ac:spMkLst>
        </pc:spChg>
        <pc:spChg chg="del">
          <ac:chgData name="Liam Akerlof Berigan" userId="1a8d56fc-de3a-4c9a-bb6e-0d52f35feb29" providerId="ADAL" clId="{45813CE4-F912-497E-8BA4-5F99B8AECA80}" dt="2022-12-07T15:54:14.394" v="20" actId="478"/>
          <ac:spMkLst>
            <pc:docMk/>
            <pc:sldMk cId="656132582" sldId="256"/>
            <ac:spMk id="21" creationId="{F86FAE9C-9359-DBA4-D468-54FC74366318}"/>
          </ac:spMkLst>
        </pc:spChg>
        <pc:spChg chg="del">
          <ac:chgData name="Liam Akerlof Berigan" userId="1a8d56fc-de3a-4c9a-bb6e-0d52f35feb29" providerId="ADAL" clId="{45813CE4-F912-497E-8BA4-5F99B8AECA80}" dt="2022-12-07T15:54:15.857" v="21" actId="478"/>
          <ac:spMkLst>
            <pc:docMk/>
            <pc:sldMk cId="656132582" sldId="256"/>
            <ac:spMk id="22" creationId="{57D54D1E-7513-3E66-ECBC-39FB3CADBAD1}"/>
          </ac:spMkLst>
        </pc:spChg>
        <pc:spChg chg="del">
          <ac:chgData name="Liam Akerlof Berigan" userId="1a8d56fc-de3a-4c9a-bb6e-0d52f35feb29" providerId="ADAL" clId="{45813CE4-F912-497E-8BA4-5F99B8AECA80}" dt="2022-12-07T15:54:29.561" v="32" actId="478"/>
          <ac:spMkLst>
            <pc:docMk/>
            <pc:sldMk cId="656132582" sldId="256"/>
            <ac:spMk id="23" creationId="{5A1140D4-4572-4DE7-9948-7B21807207F2}"/>
          </ac:spMkLst>
        </pc:spChg>
        <pc:spChg chg="del">
          <ac:chgData name="Liam Akerlof Berigan" userId="1a8d56fc-de3a-4c9a-bb6e-0d52f35feb29" providerId="ADAL" clId="{45813CE4-F912-497E-8BA4-5F99B8AECA80}" dt="2022-12-07T15:53:58.170" v="10" actId="478"/>
          <ac:spMkLst>
            <pc:docMk/>
            <pc:sldMk cId="656132582" sldId="256"/>
            <ac:spMk id="24" creationId="{E55DBEF0-87C5-52F3-59F7-59D4D1664075}"/>
          </ac:spMkLst>
        </pc:spChg>
        <pc:spChg chg="del">
          <ac:chgData name="Liam Akerlof Berigan" userId="1a8d56fc-de3a-4c9a-bb6e-0d52f35feb29" providerId="ADAL" clId="{45813CE4-F912-497E-8BA4-5F99B8AECA80}" dt="2022-12-07T15:54:22.234" v="27" actId="478"/>
          <ac:spMkLst>
            <pc:docMk/>
            <pc:sldMk cId="656132582" sldId="256"/>
            <ac:spMk id="26" creationId="{07873908-9D65-8DB8-0AF8-C4B87D5C9FEF}"/>
          </ac:spMkLst>
        </pc:spChg>
        <pc:spChg chg="mod">
          <ac:chgData name="Liam Akerlof Berigan" userId="1a8d56fc-de3a-4c9a-bb6e-0d52f35feb29" providerId="ADAL" clId="{45813CE4-F912-497E-8BA4-5F99B8AECA80}" dt="2022-12-07T15:58:23.700" v="40" actId="1076"/>
          <ac:spMkLst>
            <pc:docMk/>
            <pc:sldMk cId="656132582" sldId="256"/>
            <ac:spMk id="27" creationId="{BC82C8C9-5DF4-C6B4-953B-FEF8BB5A499C}"/>
          </ac:spMkLst>
        </pc:spChg>
        <pc:spChg chg="del">
          <ac:chgData name="Liam Akerlof Berigan" userId="1a8d56fc-de3a-4c9a-bb6e-0d52f35feb29" providerId="ADAL" clId="{45813CE4-F912-497E-8BA4-5F99B8AECA80}" dt="2022-12-07T15:54:12.057" v="18" actId="478"/>
          <ac:spMkLst>
            <pc:docMk/>
            <pc:sldMk cId="656132582" sldId="256"/>
            <ac:spMk id="28" creationId="{ECE34781-D09E-0E98-4FDF-418F4FAA1972}"/>
          </ac:spMkLst>
        </pc:spChg>
        <pc:spChg chg="del">
          <ac:chgData name="Liam Akerlof Berigan" userId="1a8d56fc-de3a-4c9a-bb6e-0d52f35feb29" providerId="ADAL" clId="{45813CE4-F912-497E-8BA4-5F99B8AECA80}" dt="2022-12-07T15:54:11.369" v="17" actId="478"/>
          <ac:spMkLst>
            <pc:docMk/>
            <pc:sldMk cId="656132582" sldId="256"/>
            <ac:spMk id="29" creationId="{E9FB18B5-B483-3A40-1309-3FBB461ACD56}"/>
          </ac:spMkLst>
        </pc:spChg>
        <pc:spChg chg="mod">
          <ac:chgData name="Liam Akerlof Berigan" userId="1a8d56fc-de3a-4c9a-bb6e-0d52f35feb29" providerId="ADAL" clId="{45813CE4-F912-497E-8BA4-5F99B8AECA80}" dt="2022-12-07T15:58:23.700" v="40" actId="1076"/>
          <ac:spMkLst>
            <pc:docMk/>
            <pc:sldMk cId="656132582" sldId="256"/>
            <ac:spMk id="31" creationId="{917340E1-237B-5138-7A70-B50A5C9EB1E0}"/>
          </ac:spMkLst>
        </pc:spChg>
        <pc:spChg chg="del">
          <ac:chgData name="Liam Akerlof Berigan" userId="1a8d56fc-de3a-4c9a-bb6e-0d52f35feb29" providerId="ADAL" clId="{45813CE4-F912-497E-8BA4-5F99B8AECA80}" dt="2022-12-07T15:54:10.433" v="16" actId="478"/>
          <ac:spMkLst>
            <pc:docMk/>
            <pc:sldMk cId="656132582" sldId="256"/>
            <ac:spMk id="32" creationId="{52FDCC93-E039-EA56-0407-14200A531449}"/>
          </ac:spMkLst>
        </pc:spChg>
        <pc:spChg chg="del">
          <ac:chgData name="Liam Akerlof Berigan" userId="1a8d56fc-de3a-4c9a-bb6e-0d52f35feb29" providerId="ADAL" clId="{45813CE4-F912-497E-8BA4-5F99B8AECA80}" dt="2022-12-07T15:53:46.026" v="4" actId="478"/>
          <ac:spMkLst>
            <pc:docMk/>
            <pc:sldMk cId="656132582" sldId="256"/>
            <ac:spMk id="33" creationId="{9D65A689-B575-4E7F-D8DA-6DC5FF2A012F}"/>
          </ac:spMkLst>
        </pc:spChg>
        <pc:spChg chg="del">
          <ac:chgData name="Liam Akerlof Berigan" userId="1a8d56fc-de3a-4c9a-bb6e-0d52f35feb29" providerId="ADAL" clId="{45813CE4-F912-497E-8BA4-5F99B8AECA80}" dt="2022-12-07T15:54:09.457" v="15" actId="478"/>
          <ac:spMkLst>
            <pc:docMk/>
            <pc:sldMk cId="656132582" sldId="256"/>
            <ac:spMk id="34" creationId="{E1C4C592-B21F-48AB-FB88-B74BC2AD62D6}"/>
          </ac:spMkLst>
        </pc:spChg>
        <pc:spChg chg="mod">
          <ac:chgData name="Liam Akerlof Berigan" userId="1a8d56fc-de3a-4c9a-bb6e-0d52f35feb29" providerId="ADAL" clId="{45813CE4-F912-497E-8BA4-5F99B8AECA80}" dt="2022-12-07T15:58:23.700" v="40" actId="1076"/>
          <ac:spMkLst>
            <pc:docMk/>
            <pc:sldMk cId="656132582" sldId="256"/>
            <ac:spMk id="36" creationId="{3055B930-D6DF-B75A-7A69-CC2837F4F604}"/>
          </ac:spMkLst>
        </pc:spChg>
        <pc:spChg chg="del">
          <ac:chgData name="Liam Akerlof Berigan" userId="1a8d56fc-de3a-4c9a-bb6e-0d52f35feb29" providerId="ADAL" clId="{45813CE4-F912-497E-8BA4-5F99B8AECA80}" dt="2022-12-07T15:53:42.450" v="1" actId="478"/>
          <ac:spMkLst>
            <pc:docMk/>
            <pc:sldMk cId="656132582" sldId="256"/>
            <ac:spMk id="40" creationId="{E8FFC66D-ECFF-88DD-2621-773ACD54D3CF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43" creationId="{B4251EE0-FB85-8ABF-0BF3-E463837DC7FE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44" creationId="{FC497AA6-8F73-C6CB-14AF-9E85D39AE4A5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45" creationId="{B2A214A8-1B1F-CC68-D642-43EF0FA0378D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46" creationId="{F2897CEE-1A87-484E-B55B-2B072F161EBD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47" creationId="{1ABAF23C-E833-5CD8-381E-A80B4134BF72}"/>
          </ac:spMkLst>
        </pc:spChg>
        <pc:spChg chg="mod">
          <ac:chgData name="Liam Akerlof Berigan" userId="1a8d56fc-de3a-4c9a-bb6e-0d52f35feb29" providerId="ADAL" clId="{45813CE4-F912-497E-8BA4-5F99B8AECA80}" dt="2022-12-07T15:59:42.467" v="57" actId="1036"/>
          <ac:spMkLst>
            <pc:docMk/>
            <pc:sldMk cId="656132582" sldId="256"/>
            <ac:spMk id="48" creationId="{95F4A0A8-10C5-F6C8-0A82-654E332307BB}"/>
          </ac:spMkLst>
        </pc:spChg>
        <pc:spChg chg="mod">
          <ac:chgData name="Liam Akerlof Berigan" userId="1a8d56fc-de3a-4c9a-bb6e-0d52f35feb29" providerId="ADAL" clId="{45813CE4-F912-497E-8BA4-5F99B8AECA80}" dt="2022-12-07T15:58:23.700" v="40" actId="1076"/>
          <ac:spMkLst>
            <pc:docMk/>
            <pc:sldMk cId="656132582" sldId="256"/>
            <ac:spMk id="49" creationId="{5E5AF484-0528-0852-99DF-C5B5E0020081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50" creationId="{C2170779-22D0-9353-27EF-7B5F35F6D537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51" creationId="{B46919B3-27CE-9D25-1CD3-17A5E0C43C9C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54" creationId="{92551858-523E-D41A-F451-8F7BD5B85466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55" creationId="{4DD5A3D7-DC1C-D591-B5B8-2A023A3E6AEC}"/>
          </ac:spMkLst>
        </pc:spChg>
        <pc:spChg chg="mod">
          <ac:chgData name="Liam Akerlof Berigan" userId="1a8d56fc-de3a-4c9a-bb6e-0d52f35feb29" providerId="ADAL" clId="{45813CE4-F912-497E-8BA4-5F99B8AECA80}" dt="2022-12-07T15:59:27.814" v="46" actId="1076"/>
          <ac:spMkLst>
            <pc:docMk/>
            <pc:sldMk cId="656132582" sldId="256"/>
            <ac:spMk id="56" creationId="{95972946-1B73-A556-1F21-A90DECE10022}"/>
          </ac:spMkLst>
        </pc:spChg>
        <pc:spChg chg="del">
          <ac:chgData name="Liam Akerlof Berigan" userId="1a8d56fc-de3a-4c9a-bb6e-0d52f35feb29" providerId="ADAL" clId="{45813CE4-F912-497E-8BA4-5F99B8AECA80}" dt="2022-12-07T15:54:18.169" v="24" actId="478"/>
          <ac:spMkLst>
            <pc:docMk/>
            <pc:sldMk cId="656132582" sldId="256"/>
            <ac:spMk id="58" creationId="{E7FD26D0-AE23-4C98-8CA1-25D61401D64E}"/>
          </ac:spMkLst>
        </pc:spChg>
        <pc:spChg chg="del">
          <ac:chgData name="Liam Akerlof Berigan" userId="1a8d56fc-de3a-4c9a-bb6e-0d52f35feb29" providerId="ADAL" clId="{45813CE4-F912-497E-8BA4-5F99B8AECA80}" dt="2022-12-07T15:54:33.914" v="35" actId="478"/>
          <ac:spMkLst>
            <pc:docMk/>
            <pc:sldMk cId="656132582" sldId="256"/>
            <ac:spMk id="60" creationId="{B3A5A63A-1EFB-42E8-844A-7EBEDE745F9F}"/>
          </ac:spMkLst>
        </pc:spChg>
        <pc:spChg chg="del">
          <ac:chgData name="Liam Akerlof Berigan" userId="1a8d56fc-de3a-4c9a-bb6e-0d52f35feb29" providerId="ADAL" clId="{45813CE4-F912-497E-8BA4-5F99B8AECA80}" dt="2022-12-07T15:54:35.929" v="37" actId="478"/>
          <ac:spMkLst>
            <pc:docMk/>
            <pc:sldMk cId="656132582" sldId="256"/>
            <ac:spMk id="61" creationId="{2E549006-C2B5-4E1D-9D97-2E03D1456DA8}"/>
          </ac:spMkLst>
        </pc:spChg>
        <pc:spChg chg="del">
          <ac:chgData name="Liam Akerlof Berigan" userId="1a8d56fc-de3a-4c9a-bb6e-0d52f35feb29" providerId="ADAL" clId="{45813CE4-F912-497E-8BA4-5F99B8AECA80}" dt="2022-12-07T15:54:34.964" v="36" actId="478"/>
          <ac:spMkLst>
            <pc:docMk/>
            <pc:sldMk cId="656132582" sldId="256"/>
            <ac:spMk id="62" creationId="{B2F68F98-3F86-4B2F-836B-310F8070EC8D}"/>
          </ac:spMkLst>
        </pc:spChg>
        <pc:picChg chg="del">
          <ac:chgData name="Liam Akerlof Berigan" userId="1a8d56fc-de3a-4c9a-bb6e-0d52f35feb29" providerId="ADAL" clId="{45813CE4-F912-497E-8BA4-5F99B8AECA80}" dt="2022-12-07T15:54:16.594" v="22" actId="478"/>
          <ac:picMkLst>
            <pc:docMk/>
            <pc:sldMk cId="656132582" sldId="256"/>
            <ac:picMk id="3" creationId="{73E0BC39-B5D7-C074-50B1-187610779ECD}"/>
          </ac:picMkLst>
        </pc:picChg>
        <pc:picChg chg="del">
          <ac:chgData name="Liam Akerlof Berigan" userId="1a8d56fc-de3a-4c9a-bb6e-0d52f35feb29" providerId="ADAL" clId="{45813CE4-F912-497E-8BA4-5F99B8AECA80}" dt="2022-12-07T15:53:58.810" v="11" actId="478"/>
          <ac:picMkLst>
            <pc:docMk/>
            <pc:sldMk cId="656132582" sldId="256"/>
            <ac:picMk id="6" creationId="{D4AE6EF5-8EF9-A468-7788-9C4B190CE887}"/>
          </ac:picMkLst>
        </pc:picChg>
        <pc:picChg chg="del">
          <ac:chgData name="Liam Akerlof Berigan" userId="1a8d56fc-de3a-4c9a-bb6e-0d52f35feb29" providerId="ADAL" clId="{45813CE4-F912-497E-8BA4-5F99B8AECA80}" dt="2022-12-07T15:54:25.625" v="29" actId="478"/>
          <ac:picMkLst>
            <pc:docMk/>
            <pc:sldMk cId="656132582" sldId="256"/>
            <ac:picMk id="15" creationId="{15DDB6AB-9D58-D355-854C-A1510CB9964C}"/>
          </ac:picMkLst>
        </pc:picChg>
        <pc:picChg chg="del">
          <ac:chgData name="Liam Akerlof Berigan" userId="1a8d56fc-de3a-4c9a-bb6e-0d52f35feb29" providerId="ADAL" clId="{45813CE4-F912-497E-8BA4-5F99B8AECA80}" dt="2022-12-07T15:54:28.529" v="31" actId="478"/>
          <ac:picMkLst>
            <pc:docMk/>
            <pc:sldMk cId="656132582" sldId="256"/>
            <ac:picMk id="25" creationId="{853C45B2-1E5F-2228-03EE-55709066BDA5}"/>
          </ac:picMkLst>
        </pc:picChg>
        <pc:picChg chg="del">
          <ac:chgData name="Liam Akerlof Berigan" userId="1a8d56fc-de3a-4c9a-bb6e-0d52f35feb29" providerId="ADAL" clId="{45813CE4-F912-497E-8BA4-5F99B8AECA80}" dt="2022-12-07T15:54:00.170" v="13" actId="478"/>
          <ac:picMkLst>
            <pc:docMk/>
            <pc:sldMk cId="656132582" sldId="256"/>
            <ac:picMk id="30" creationId="{29317F75-BAF9-6D36-480E-3086C1404CC0}"/>
          </ac:picMkLst>
        </pc:picChg>
        <pc:picChg chg="del">
          <ac:chgData name="Liam Akerlof Berigan" userId="1a8d56fc-de3a-4c9a-bb6e-0d52f35feb29" providerId="ADAL" clId="{45813CE4-F912-497E-8BA4-5F99B8AECA80}" dt="2022-12-07T15:53:44.881" v="3" actId="478"/>
          <ac:picMkLst>
            <pc:docMk/>
            <pc:sldMk cId="656132582" sldId="256"/>
            <ac:picMk id="35" creationId="{0C4AAE50-4621-5266-5933-DF2CB993C80D}"/>
          </ac:picMkLst>
        </pc:picChg>
        <pc:picChg chg="del">
          <ac:chgData name="Liam Akerlof Berigan" userId="1a8d56fc-de3a-4c9a-bb6e-0d52f35feb29" providerId="ADAL" clId="{45813CE4-F912-497E-8BA4-5F99B8AECA80}" dt="2022-12-07T15:53:49.698" v="5" actId="478"/>
          <ac:picMkLst>
            <pc:docMk/>
            <pc:sldMk cId="656132582" sldId="256"/>
            <ac:picMk id="38" creationId="{4FE8EBB8-F6C3-3887-C19A-DED261C46C24}"/>
          </ac:picMkLst>
        </pc:picChg>
        <pc:picChg chg="del">
          <ac:chgData name="Liam Akerlof Berigan" userId="1a8d56fc-de3a-4c9a-bb6e-0d52f35feb29" providerId="ADAL" clId="{45813CE4-F912-497E-8BA4-5F99B8AECA80}" dt="2022-12-07T15:54:32.409" v="34" actId="478"/>
          <ac:picMkLst>
            <pc:docMk/>
            <pc:sldMk cId="656132582" sldId="256"/>
            <ac:picMk id="41" creationId="{C90C68AE-F6AD-4928-AD14-B67E7D681AAD}"/>
          </ac:picMkLst>
        </pc:picChg>
        <pc:picChg chg="del">
          <ac:chgData name="Liam Akerlof Berigan" userId="1a8d56fc-de3a-4c9a-bb6e-0d52f35feb29" providerId="ADAL" clId="{45813CE4-F912-497E-8BA4-5F99B8AECA80}" dt="2022-12-07T15:54:25.625" v="29" actId="478"/>
          <ac:picMkLst>
            <pc:docMk/>
            <pc:sldMk cId="656132582" sldId="256"/>
            <ac:picMk id="42" creationId="{07DC0815-FCD0-AFE4-F60F-B1FDD5E9954D}"/>
          </ac:picMkLst>
        </pc:picChg>
        <pc:picChg chg="mod">
          <ac:chgData name="Liam Akerlof Berigan" userId="1a8d56fc-de3a-4c9a-bb6e-0d52f35feb29" providerId="ADAL" clId="{45813CE4-F912-497E-8BA4-5F99B8AECA80}" dt="2022-12-07T15:59:27.814" v="46" actId="1076"/>
          <ac:picMkLst>
            <pc:docMk/>
            <pc:sldMk cId="656132582" sldId="256"/>
            <ac:picMk id="64" creationId="{D7DFF667-FC97-467F-A238-31F3CC4E69C2}"/>
          </ac:picMkLst>
        </pc:picChg>
        <pc:picChg chg="mod">
          <ac:chgData name="Liam Akerlof Berigan" userId="1a8d56fc-de3a-4c9a-bb6e-0d52f35feb29" providerId="ADAL" clId="{45813CE4-F912-497E-8BA4-5F99B8AECA80}" dt="2022-12-07T15:58:23.700" v="40" actId="1076"/>
          <ac:picMkLst>
            <pc:docMk/>
            <pc:sldMk cId="656132582" sldId="256"/>
            <ac:picMk id="65" creationId="{DA91FB2D-4D0C-B9EE-C2D5-3DFDD006016B}"/>
          </ac:picMkLst>
        </pc:picChg>
        <pc:picChg chg="mod">
          <ac:chgData name="Liam Akerlof Berigan" userId="1a8d56fc-de3a-4c9a-bb6e-0d52f35feb29" providerId="ADAL" clId="{45813CE4-F912-497E-8BA4-5F99B8AECA80}" dt="2022-12-07T15:58:23.700" v="40" actId="1076"/>
          <ac:picMkLst>
            <pc:docMk/>
            <pc:sldMk cId="656132582" sldId="256"/>
            <ac:picMk id="67" creationId="{683C7307-9590-76F2-4196-1096A38BF4CC}"/>
          </ac:picMkLst>
        </pc:picChg>
        <pc:picChg chg="mod">
          <ac:chgData name="Liam Akerlof Berigan" userId="1a8d56fc-de3a-4c9a-bb6e-0d52f35feb29" providerId="ADAL" clId="{45813CE4-F912-497E-8BA4-5F99B8AECA80}" dt="2022-12-07T15:59:27.814" v="46" actId="1076"/>
          <ac:picMkLst>
            <pc:docMk/>
            <pc:sldMk cId="656132582" sldId="256"/>
            <ac:picMk id="68" creationId="{07D4B038-71BA-40E0-AAD3-3A2A2B26801E}"/>
          </ac:picMkLst>
        </pc:picChg>
        <pc:picChg chg="mod">
          <ac:chgData name="Liam Akerlof Berigan" userId="1a8d56fc-de3a-4c9a-bb6e-0d52f35feb29" providerId="ADAL" clId="{45813CE4-F912-497E-8BA4-5F99B8AECA80}" dt="2022-12-07T15:58:23.700" v="40" actId="1076"/>
          <ac:picMkLst>
            <pc:docMk/>
            <pc:sldMk cId="656132582" sldId="256"/>
            <ac:picMk id="69" creationId="{5BFE3FCA-A144-EB58-4A53-42E877AB3F78}"/>
          </ac:picMkLst>
        </pc:picChg>
        <pc:picChg chg="mod">
          <ac:chgData name="Liam Akerlof Berigan" userId="1a8d56fc-de3a-4c9a-bb6e-0d52f35feb29" providerId="ADAL" clId="{45813CE4-F912-497E-8BA4-5F99B8AECA80}" dt="2022-12-07T15:59:27.814" v="46" actId="1076"/>
          <ac:picMkLst>
            <pc:docMk/>
            <pc:sldMk cId="656132582" sldId="256"/>
            <ac:picMk id="71" creationId="{619D1DA6-1BC6-465E-A25D-9ABD4A54AAE1}"/>
          </ac:picMkLst>
        </pc:picChg>
        <pc:picChg chg="mod">
          <ac:chgData name="Liam Akerlof Berigan" userId="1a8d56fc-de3a-4c9a-bb6e-0d52f35feb29" providerId="ADAL" clId="{45813CE4-F912-497E-8BA4-5F99B8AECA80}" dt="2022-12-07T15:59:27.814" v="46" actId="1076"/>
          <ac:picMkLst>
            <pc:docMk/>
            <pc:sldMk cId="656132582" sldId="256"/>
            <ac:picMk id="73" creationId="{C4FF32A4-442A-495D-934F-577F7233756A}"/>
          </ac:picMkLst>
        </pc:picChg>
        <pc:picChg chg="mod">
          <ac:chgData name="Liam Akerlof Berigan" userId="1a8d56fc-de3a-4c9a-bb6e-0d52f35feb29" providerId="ADAL" clId="{45813CE4-F912-497E-8BA4-5F99B8AECA80}" dt="2022-12-07T15:59:27.814" v="46" actId="1076"/>
          <ac:picMkLst>
            <pc:docMk/>
            <pc:sldMk cId="656132582" sldId="256"/>
            <ac:picMk id="75" creationId="{44DB154D-8C66-414E-BA56-E938355C3F51}"/>
          </ac:picMkLst>
        </pc:picChg>
        <pc:picChg chg="del">
          <ac:chgData name="Liam Akerlof Berigan" userId="1a8d56fc-de3a-4c9a-bb6e-0d52f35feb29" providerId="ADAL" clId="{45813CE4-F912-497E-8BA4-5F99B8AECA80}" dt="2022-12-07T15:54:12.737" v="19" actId="478"/>
          <ac:picMkLst>
            <pc:docMk/>
            <pc:sldMk cId="656132582" sldId="256"/>
            <ac:picMk id="77" creationId="{47A069E6-449D-4E14-91D2-53C6211EC1DA}"/>
          </ac:picMkLst>
        </pc:picChg>
        <pc:picChg chg="del">
          <ac:chgData name="Liam Akerlof Berigan" userId="1a8d56fc-de3a-4c9a-bb6e-0d52f35feb29" providerId="ADAL" clId="{45813CE4-F912-497E-8BA4-5F99B8AECA80}" dt="2022-12-07T15:54:18.794" v="25" actId="478"/>
          <ac:picMkLst>
            <pc:docMk/>
            <pc:sldMk cId="656132582" sldId="256"/>
            <ac:picMk id="79" creationId="{CD0ECEE2-0C6A-41AC-8D08-045FF8D86246}"/>
          </ac:picMkLst>
        </pc:picChg>
        <pc:cxnChg chg="mod">
          <ac:chgData name="Liam Akerlof Berigan" userId="1a8d56fc-de3a-4c9a-bb6e-0d52f35feb29" providerId="ADAL" clId="{45813CE4-F912-497E-8BA4-5F99B8AECA80}" dt="2022-12-07T15:59:27.814" v="46" actId="1076"/>
          <ac:cxnSpMkLst>
            <pc:docMk/>
            <pc:sldMk cId="656132582" sldId="256"/>
            <ac:cxnSpMk id="37" creationId="{7A2A7FB7-823A-0481-028A-A06D2E951A54}"/>
          </ac:cxnSpMkLst>
        </pc:cxnChg>
        <pc:cxnChg chg="mod">
          <ac:chgData name="Liam Akerlof Berigan" userId="1a8d56fc-de3a-4c9a-bb6e-0d52f35feb29" providerId="ADAL" clId="{45813CE4-F912-497E-8BA4-5F99B8AECA80}" dt="2022-12-07T15:58:23.700" v="40" actId="1076"/>
          <ac:cxnSpMkLst>
            <pc:docMk/>
            <pc:sldMk cId="656132582" sldId="256"/>
            <ac:cxnSpMk id="39" creationId="{7CBD60D6-3BAF-0AE0-5E54-FACE53A45263}"/>
          </ac:cxnSpMkLst>
        </pc:cxnChg>
        <pc:cxnChg chg="mod">
          <ac:chgData name="Liam Akerlof Berigan" userId="1a8d56fc-de3a-4c9a-bb6e-0d52f35feb29" providerId="ADAL" clId="{45813CE4-F912-497E-8BA4-5F99B8AECA80}" dt="2022-12-07T15:58:23.700" v="40" actId="1076"/>
          <ac:cxnSpMkLst>
            <pc:docMk/>
            <pc:sldMk cId="656132582" sldId="256"/>
            <ac:cxnSpMk id="53" creationId="{2724D3F7-BECB-DBFB-B43C-236404CC31F9}"/>
          </ac:cxnSpMkLst>
        </pc:cxnChg>
        <pc:cxnChg chg="mod">
          <ac:chgData name="Liam Akerlof Berigan" userId="1a8d56fc-de3a-4c9a-bb6e-0d52f35feb29" providerId="ADAL" clId="{45813CE4-F912-497E-8BA4-5F99B8AECA80}" dt="2022-12-07T15:58:23.700" v="40" actId="1076"/>
          <ac:cxnSpMkLst>
            <pc:docMk/>
            <pc:sldMk cId="656132582" sldId="256"/>
            <ac:cxnSpMk id="59" creationId="{A5560FFC-54E0-0DB7-6C05-4595FDCF70A2}"/>
          </ac:cxnSpMkLst>
        </pc:cxnChg>
        <pc:cxnChg chg="del">
          <ac:chgData name="Liam Akerlof Berigan" userId="1a8d56fc-de3a-4c9a-bb6e-0d52f35feb29" providerId="ADAL" clId="{45813CE4-F912-497E-8BA4-5F99B8AECA80}" dt="2022-12-07T15:54:07.537" v="14" actId="478"/>
          <ac:cxnSpMkLst>
            <pc:docMk/>
            <pc:sldMk cId="656132582" sldId="256"/>
            <ac:cxnSpMk id="83" creationId="{6226B0C9-595F-477E-A099-FB1528C50A1B}"/>
          </ac:cxnSpMkLst>
        </pc:cxnChg>
      </pc:sldChg>
      <pc:sldMasterChg chg="modSp modSldLayout">
        <pc:chgData name="Liam Akerlof Berigan" userId="1a8d56fc-de3a-4c9a-bb6e-0d52f35feb29" providerId="ADAL" clId="{45813CE4-F912-497E-8BA4-5F99B8AECA80}" dt="2022-12-07T15:57:58.928" v="39"/>
        <pc:sldMasterMkLst>
          <pc:docMk/>
          <pc:sldMasterMk cId="3831153588" sldId="2147483684"/>
        </pc:sldMasterMkLst>
        <pc:spChg chg="mod">
          <ac:chgData name="Liam Akerlof Berigan" userId="1a8d56fc-de3a-4c9a-bb6e-0d52f35feb29" providerId="ADAL" clId="{45813CE4-F912-497E-8BA4-5F99B8AECA80}" dt="2022-12-07T15:57:58.928" v="39"/>
          <ac:spMkLst>
            <pc:docMk/>
            <pc:sldMasterMk cId="3831153588" sldId="2147483684"/>
            <ac:spMk id="2" creationId="{00000000-0000-0000-0000-000000000000}"/>
          </ac:spMkLst>
        </pc:spChg>
        <pc:spChg chg="mod">
          <ac:chgData name="Liam Akerlof Berigan" userId="1a8d56fc-de3a-4c9a-bb6e-0d52f35feb29" providerId="ADAL" clId="{45813CE4-F912-497E-8BA4-5F99B8AECA80}" dt="2022-12-07T15:57:58.928" v="39"/>
          <ac:spMkLst>
            <pc:docMk/>
            <pc:sldMasterMk cId="3831153588" sldId="2147483684"/>
            <ac:spMk id="3" creationId="{00000000-0000-0000-0000-000000000000}"/>
          </ac:spMkLst>
        </pc:spChg>
        <pc:spChg chg="mod">
          <ac:chgData name="Liam Akerlof Berigan" userId="1a8d56fc-de3a-4c9a-bb6e-0d52f35feb29" providerId="ADAL" clId="{45813CE4-F912-497E-8BA4-5F99B8AECA80}" dt="2022-12-07T15:57:58.928" v="39"/>
          <ac:spMkLst>
            <pc:docMk/>
            <pc:sldMasterMk cId="3831153588" sldId="2147483684"/>
            <ac:spMk id="4" creationId="{00000000-0000-0000-0000-000000000000}"/>
          </ac:spMkLst>
        </pc:spChg>
        <pc:spChg chg="mod">
          <ac:chgData name="Liam Akerlof Berigan" userId="1a8d56fc-de3a-4c9a-bb6e-0d52f35feb29" providerId="ADAL" clId="{45813CE4-F912-497E-8BA4-5F99B8AECA80}" dt="2022-12-07T15:57:58.928" v="39"/>
          <ac:spMkLst>
            <pc:docMk/>
            <pc:sldMasterMk cId="3831153588" sldId="2147483684"/>
            <ac:spMk id="5" creationId="{00000000-0000-0000-0000-000000000000}"/>
          </ac:spMkLst>
        </pc:spChg>
        <pc:spChg chg="mod">
          <ac:chgData name="Liam Akerlof Berigan" userId="1a8d56fc-de3a-4c9a-bb6e-0d52f35feb29" providerId="ADAL" clId="{45813CE4-F912-497E-8BA4-5F99B8AECA80}" dt="2022-12-07T15:57:58.928" v="39"/>
          <ac:spMkLst>
            <pc:docMk/>
            <pc:sldMasterMk cId="3831153588" sldId="2147483684"/>
            <ac:spMk id="6" creationId="{00000000-0000-0000-0000-000000000000}"/>
          </ac:spMkLst>
        </pc:spChg>
        <pc:sldLayoutChg chg="modSp">
          <pc:chgData name="Liam Akerlof Berigan" userId="1a8d56fc-de3a-4c9a-bb6e-0d52f35feb29" providerId="ADAL" clId="{45813CE4-F912-497E-8BA4-5F99B8AECA80}" dt="2022-12-07T15:57:58.928" v="39"/>
          <pc:sldLayoutMkLst>
            <pc:docMk/>
            <pc:sldMasterMk cId="3831153588" sldId="2147483684"/>
            <pc:sldLayoutMk cId="1739494937" sldId="2147483685"/>
          </pc:sldLayoutMkLst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1739494937" sldId="2147483685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1739494937" sldId="2147483685"/>
              <ac:spMk id="3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928" v="39"/>
          <pc:sldLayoutMkLst>
            <pc:docMk/>
            <pc:sldMasterMk cId="3831153588" sldId="2147483684"/>
            <pc:sldLayoutMk cId="1931718420" sldId="2147483687"/>
          </pc:sldLayoutMkLst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1931718420" sldId="2147483687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1931718420" sldId="2147483687"/>
              <ac:spMk id="3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928" v="39"/>
          <pc:sldLayoutMkLst>
            <pc:docMk/>
            <pc:sldMasterMk cId="3831153588" sldId="2147483684"/>
            <pc:sldLayoutMk cId="919782075" sldId="2147483688"/>
          </pc:sldLayoutMkLst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919782075" sldId="2147483688"/>
              <ac:spMk id="3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919782075" sldId="2147483688"/>
              <ac:spMk id="4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928" v="39"/>
          <pc:sldLayoutMkLst>
            <pc:docMk/>
            <pc:sldMasterMk cId="3831153588" sldId="2147483684"/>
            <pc:sldLayoutMk cId="2617715379" sldId="2147483689"/>
          </pc:sldLayoutMkLst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2617715379" sldId="2147483689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2617715379" sldId="2147483689"/>
              <ac:spMk id="3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2617715379" sldId="2147483689"/>
              <ac:spMk id="4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2617715379" sldId="2147483689"/>
              <ac:spMk id="5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2617715379" sldId="2147483689"/>
              <ac:spMk id="6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928" v="39"/>
          <pc:sldLayoutMkLst>
            <pc:docMk/>
            <pc:sldMasterMk cId="3831153588" sldId="2147483684"/>
            <pc:sldLayoutMk cId="3678223175" sldId="2147483692"/>
          </pc:sldLayoutMkLst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3678223175" sldId="2147483692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3678223175" sldId="2147483692"/>
              <ac:spMk id="3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3678223175" sldId="2147483692"/>
              <ac:spMk id="4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928" v="39"/>
          <pc:sldLayoutMkLst>
            <pc:docMk/>
            <pc:sldMasterMk cId="3831153588" sldId="2147483684"/>
            <pc:sldLayoutMk cId="3784660861" sldId="2147483693"/>
          </pc:sldLayoutMkLst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3784660861" sldId="2147483693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3784660861" sldId="2147483693"/>
              <ac:spMk id="3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3784660861" sldId="2147483693"/>
              <ac:spMk id="4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928" v="39"/>
          <pc:sldLayoutMkLst>
            <pc:docMk/>
            <pc:sldMasterMk cId="3831153588" sldId="2147483684"/>
            <pc:sldLayoutMk cId="2872652529" sldId="2147483695"/>
          </pc:sldLayoutMkLst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2872652529" sldId="2147483695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928" v="39"/>
            <ac:spMkLst>
              <pc:docMk/>
              <pc:sldMasterMk cId="3831153588" sldId="2147483684"/>
              <pc:sldLayoutMk cId="2872652529" sldId="2147483695"/>
              <ac:spMk id="3" creationId="{00000000-0000-0000-0000-000000000000}"/>
            </ac:spMkLst>
          </pc:spChg>
        </pc:sldLayoutChg>
      </pc:sldMasterChg>
      <pc:sldMasterChg chg="modSp modSldLayout">
        <pc:chgData name="Liam Akerlof Berigan" userId="1a8d56fc-de3a-4c9a-bb6e-0d52f35feb29" providerId="ADAL" clId="{45813CE4-F912-497E-8BA4-5F99B8AECA80}" dt="2022-12-07T15:57:58.497" v="38"/>
        <pc:sldMasterMkLst>
          <pc:docMk/>
          <pc:sldMasterMk cId="3297355035" sldId="2147483696"/>
        </pc:sldMasterMkLst>
        <pc:spChg chg="mod">
          <ac:chgData name="Liam Akerlof Berigan" userId="1a8d56fc-de3a-4c9a-bb6e-0d52f35feb29" providerId="ADAL" clId="{45813CE4-F912-497E-8BA4-5F99B8AECA80}" dt="2022-12-07T15:57:58.497" v="38"/>
          <ac:spMkLst>
            <pc:docMk/>
            <pc:sldMasterMk cId="3297355035" sldId="2147483696"/>
            <ac:spMk id="2" creationId="{00000000-0000-0000-0000-000000000000}"/>
          </ac:spMkLst>
        </pc:spChg>
        <pc:spChg chg="mod">
          <ac:chgData name="Liam Akerlof Berigan" userId="1a8d56fc-de3a-4c9a-bb6e-0d52f35feb29" providerId="ADAL" clId="{45813CE4-F912-497E-8BA4-5F99B8AECA80}" dt="2022-12-07T15:57:58.497" v="38"/>
          <ac:spMkLst>
            <pc:docMk/>
            <pc:sldMasterMk cId="3297355035" sldId="2147483696"/>
            <ac:spMk id="3" creationId="{00000000-0000-0000-0000-000000000000}"/>
          </ac:spMkLst>
        </pc:spChg>
        <pc:spChg chg="mod">
          <ac:chgData name="Liam Akerlof Berigan" userId="1a8d56fc-de3a-4c9a-bb6e-0d52f35feb29" providerId="ADAL" clId="{45813CE4-F912-497E-8BA4-5F99B8AECA80}" dt="2022-12-07T15:57:58.497" v="38"/>
          <ac:spMkLst>
            <pc:docMk/>
            <pc:sldMasterMk cId="3297355035" sldId="2147483696"/>
            <ac:spMk id="4" creationId="{00000000-0000-0000-0000-000000000000}"/>
          </ac:spMkLst>
        </pc:spChg>
        <pc:spChg chg="mod">
          <ac:chgData name="Liam Akerlof Berigan" userId="1a8d56fc-de3a-4c9a-bb6e-0d52f35feb29" providerId="ADAL" clId="{45813CE4-F912-497E-8BA4-5F99B8AECA80}" dt="2022-12-07T15:57:58.497" v="38"/>
          <ac:spMkLst>
            <pc:docMk/>
            <pc:sldMasterMk cId="3297355035" sldId="2147483696"/>
            <ac:spMk id="5" creationId="{00000000-0000-0000-0000-000000000000}"/>
          </ac:spMkLst>
        </pc:spChg>
        <pc:spChg chg="mod">
          <ac:chgData name="Liam Akerlof Berigan" userId="1a8d56fc-de3a-4c9a-bb6e-0d52f35feb29" providerId="ADAL" clId="{45813CE4-F912-497E-8BA4-5F99B8AECA80}" dt="2022-12-07T15:57:58.497" v="38"/>
          <ac:spMkLst>
            <pc:docMk/>
            <pc:sldMasterMk cId="3297355035" sldId="2147483696"/>
            <ac:spMk id="6" creationId="{00000000-0000-0000-0000-000000000000}"/>
          </ac:spMkLst>
        </pc:spChg>
        <pc:sldLayoutChg chg="modSp">
          <pc:chgData name="Liam Akerlof Berigan" userId="1a8d56fc-de3a-4c9a-bb6e-0d52f35feb29" providerId="ADAL" clId="{45813CE4-F912-497E-8BA4-5F99B8AECA80}" dt="2022-12-07T15:57:58.497" v="38"/>
          <pc:sldLayoutMkLst>
            <pc:docMk/>
            <pc:sldMasterMk cId="3297355035" sldId="2147483696"/>
            <pc:sldLayoutMk cId="2684409269" sldId="2147483697"/>
          </pc:sldLayoutMkLst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2684409269" sldId="2147483697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2684409269" sldId="2147483697"/>
              <ac:spMk id="3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497" v="38"/>
          <pc:sldLayoutMkLst>
            <pc:docMk/>
            <pc:sldMasterMk cId="3297355035" sldId="2147483696"/>
            <pc:sldLayoutMk cId="2332888150" sldId="2147483699"/>
          </pc:sldLayoutMkLst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2332888150" sldId="2147483699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2332888150" sldId="2147483699"/>
              <ac:spMk id="3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497" v="38"/>
          <pc:sldLayoutMkLst>
            <pc:docMk/>
            <pc:sldMasterMk cId="3297355035" sldId="2147483696"/>
            <pc:sldLayoutMk cId="272894721" sldId="2147483700"/>
          </pc:sldLayoutMkLst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272894721" sldId="2147483700"/>
              <ac:spMk id="3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272894721" sldId="2147483700"/>
              <ac:spMk id="4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497" v="38"/>
          <pc:sldLayoutMkLst>
            <pc:docMk/>
            <pc:sldMasterMk cId="3297355035" sldId="2147483696"/>
            <pc:sldLayoutMk cId="1123056995" sldId="2147483701"/>
          </pc:sldLayoutMkLst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123056995" sldId="2147483701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123056995" sldId="2147483701"/>
              <ac:spMk id="3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123056995" sldId="2147483701"/>
              <ac:spMk id="4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123056995" sldId="2147483701"/>
              <ac:spMk id="5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123056995" sldId="2147483701"/>
              <ac:spMk id="6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497" v="38"/>
          <pc:sldLayoutMkLst>
            <pc:docMk/>
            <pc:sldMasterMk cId="3297355035" sldId="2147483696"/>
            <pc:sldLayoutMk cId="1701417223" sldId="2147483704"/>
          </pc:sldLayoutMkLst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701417223" sldId="2147483704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701417223" sldId="2147483704"/>
              <ac:spMk id="3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701417223" sldId="2147483704"/>
              <ac:spMk id="4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497" v="38"/>
          <pc:sldLayoutMkLst>
            <pc:docMk/>
            <pc:sldMasterMk cId="3297355035" sldId="2147483696"/>
            <pc:sldLayoutMk cId="1084127723" sldId="2147483705"/>
          </pc:sldLayoutMkLst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084127723" sldId="2147483705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084127723" sldId="2147483705"/>
              <ac:spMk id="3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1084127723" sldId="2147483705"/>
              <ac:spMk id="4" creationId="{00000000-0000-0000-0000-000000000000}"/>
            </ac:spMkLst>
          </pc:spChg>
        </pc:sldLayoutChg>
        <pc:sldLayoutChg chg="modSp">
          <pc:chgData name="Liam Akerlof Berigan" userId="1a8d56fc-de3a-4c9a-bb6e-0d52f35feb29" providerId="ADAL" clId="{45813CE4-F912-497E-8BA4-5F99B8AECA80}" dt="2022-12-07T15:57:58.497" v="38"/>
          <pc:sldLayoutMkLst>
            <pc:docMk/>
            <pc:sldMasterMk cId="3297355035" sldId="2147483696"/>
            <pc:sldLayoutMk cId="334241742" sldId="2147483707"/>
          </pc:sldLayoutMkLst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334241742" sldId="2147483707"/>
              <ac:spMk id="2" creationId="{00000000-0000-0000-0000-000000000000}"/>
            </ac:spMkLst>
          </pc:spChg>
          <pc:spChg chg="mod">
            <ac:chgData name="Liam Akerlof Berigan" userId="1a8d56fc-de3a-4c9a-bb6e-0d52f35feb29" providerId="ADAL" clId="{45813CE4-F912-497E-8BA4-5F99B8AECA80}" dt="2022-12-07T15:57:58.497" v="38"/>
            <ac:spMkLst>
              <pc:docMk/>
              <pc:sldMasterMk cId="3297355035" sldId="2147483696"/>
              <pc:sldLayoutMk cId="334241742" sldId="2147483707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927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652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25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18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76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82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11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6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7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27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87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C20C0-F659-4CAA-9BD9-69350661D4B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A9683-0672-4D79-94A7-C95E6633D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49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2A7FB7-823A-0481-028A-A06D2E951A54}"/>
              </a:ext>
            </a:extLst>
          </p:cNvPr>
          <p:cNvCxnSpPr>
            <a:cxnSpLocks/>
          </p:cNvCxnSpPr>
          <p:nvPr/>
        </p:nvCxnSpPr>
        <p:spPr>
          <a:xfrm>
            <a:off x="10845718" y="10449852"/>
            <a:ext cx="0" cy="12849417"/>
          </a:xfrm>
          <a:prstGeom prst="straightConnector1">
            <a:avLst/>
          </a:prstGeom>
          <a:ln w="762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B4251EE0-FB85-8ABF-0BF3-E463837DC7FE}"/>
              </a:ext>
            </a:extLst>
          </p:cNvPr>
          <p:cNvSpPr/>
          <p:nvPr/>
        </p:nvSpPr>
        <p:spPr>
          <a:xfrm>
            <a:off x="10571398" y="11329959"/>
            <a:ext cx="548640" cy="54864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C497AA6-8F73-C6CB-14AF-9E85D39AE4A5}"/>
              </a:ext>
            </a:extLst>
          </p:cNvPr>
          <p:cNvSpPr/>
          <p:nvPr/>
        </p:nvSpPr>
        <p:spPr>
          <a:xfrm>
            <a:off x="10551078" y="13666759"/>
            <a:ext cx="548640" cy="54864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2A214A8-1B1F-CC68-D642-43EF0FA0378D}"/>
              </a:ext>
            </a:extLst>
          </p:cNvPr>
          <p:cNvSpPr/>
          <p:nvPr/>
        </p:nvSpPr>
        <p:spPr>
          <a:xfrm>
            <a:off x="10551078" y="21896359"/>
            <a:ext cx="548640" cy="54864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897CEE-1A87-484E-B55B-2B072F161EBD}"/>
              </a:ext>
            </a:extLst>
          </p:cNvPr>
          <p:cNvSpPr/>
          <p:nvPr/>
        </p:nvSpPr>
        <p:spPr>
          <a:xfrm>
            <a:off x="10571398" y="19041399"/>
            <a:ext cx="548640" cy="54864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ABAF23C-E833-5CD8-381E-A80B4134BF72}"/>
              </a:ext>
            </a:extLst>
          </p:cNvPr>
          <p:cNvSpPr/>
          <p:nvPr/>
        </p:nvSpPr>
        <p:spPr>
          <a:xfrm>
            <a:off x="10551078" y="16409959"/>
            <a:ext cx="548640" cy="54864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5F4A0A8-10C5-F6C8-0A82-654E332307BB}"/>
              </a:ext>
            </a:extLst>
          </p:cNvPr>
          <p:cNvSpPr txBox="1"/>
          <p:nvPr/>
        </p:nvSpPr>
        <p:spPr>
          <a:xfrm>
            <a:off x="8630692" y="8955207"/>
            <a:ext cx="17074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1" dirty="0"/>
              <a:t>Layers are combined using user-defined weights…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5AF484-0528-0852-99DF-C5B5E0020081}"/>
              </a:ext>
            </a:extLst>
          </p:cNvPr>
          <p:cNvSpPr txBox="1"/>
          <p:nvPr/>
        </p:nvSpPr>
        <p:spPr>
          <a:xfrm>
            <a:off x="8543983" y="23873940"/>
            <a:ext cx="17074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1" dirty="0"/>
              <a:t>….which affect gameland prioritization metrics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2170779-22D0-9353-27EF-7B5F35F6D537}"/>
              </a:ext>
            </a:extLst>
          </p:cNvPr>
          <p:cNvSpPr txBox="1"/>
          <p:nvPr/>
        </p:nvSpPr>
        <p:spPr>
          <a:xfrm>
            <a:off x="11582322" y="11045148"/>
            <a:ext cx="17074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100% breeding, 0% migratory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46919B3-27CE-9D25-1CD3-17A5E0C43C9C}"/>
              </a:ext>
            </a:extLst>
          </p:cNvPr>
          <p:cNvSpPr txBox="1"/>
          <p:nvPr/>
        </p:nvSpPr>
        <p:spPr>
          <a:xfrm>
            <a:off x="11602642" y="13442908"/>
            <a:ext cx="17074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75% breeding, 25% migratory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2551858-523E-D41A-F451-8F7BD5B85466}"/>
              </a:ext>
            </a:extLst>
          </p:cNvPr>
          <p:cNvSpPr txBox="1"/>
          <p:nvPr/>
        </p:nvSpPr>
        <p:spPr>
          <a:xfrm>
            <a:off x="11602642" y="16186108"/>
            <a:ext cx="17074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50% breeding, 50% migratory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DD5A3D7-DC1C-D591-B5B8-2A023A3E6AEC}"/>
              </a:ext>
            </a:extLst>
          </p:cNvPr>
          <p:cNvSpPr txBox="1"/>
          <p:nvPr/>
        </p:nvSpPr>
        <p:spPr>
          <a:xfrm>
            <a:off x="11602642" y="18858188"/>
            <a:ext cx="17074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25% breeding, 75% migratory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5972946-1B73-A556-1F21-A90DECE10022}"/>
              </a:ext>
            </a:extLst>
          </p:cNvPr>
          <p:cNvSpPr txBox="1"/>
          <p:nvPr/>
        </p:nvSpPr>
        <p:spPr>
          <a:xfrm>
            <a:off x="11602642" y="21672508"/>
            <a:ext cx="17074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0% breeding, 100% migratory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82C8C9-5DF4-C6B4-953B-FEF8BB5A499C}"/>
              </a:ext>
            </a:extLst>
          </p:cNvPr>
          <p:cNvSpPr txBox="1"/>
          <p:nvPr/>
        </p:nvSpPr>
        <p:spPr>
          <a:xfrm>
            <a:off x="8667490" y="32461668"/>
            <a:ext cx="53187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Predictive layer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17340E1-237B-5138-7A70-B50A5C9EB1E0}"/>
              </a:ext>
            </a:extLst>
          </p:cNvPr>
          <p:cNvSpPr txBox="1"/>
          <p:nvPr/>
        </p:nvSpPr>
        <p:spPr>
          <a:xfrm>
            <a:off x="20466445" y="32457844"/>
            <a:ext cx="53187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Average habitat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55B930-D6DF-B75A-7A69-CC2837F4F604}"/>
              </a:ext>
            </a:extLst>
          </p:cNvPr>
          <p:cNvSpPr txBox="1"/>
          <p:nvPr/>
        </p:nvSpPr>
        <p:spPr>
          <a:xfrm>
            <a:off x="14421922" y="32457844"/>
            <a:ext cx="53187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Total habitat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CBD60D6-3BAF-0AE0-5E54-FACE53A45263}"/>
              </a:ext>
            </a:extLst>
          </p:cNvPr>
          <p:cNvCxnSpPr>
            <a:cxnSpLocks/>
          </p:cNvCxnSpPr>
          <p:nvPr/>
        </p:nvCxnSpPr>
        <p:spPr>
          <a:xfrm flipH="1">
            <a:off x="11880226" y="25278568"/>
            <a:ext cx="2695759" cy="1814265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724D3F7-BECB-DBFB-B43C-236404CC31F9}"/>
              </a:ext>
            </a:extLst>
          </p:cNvPr>
          <p:cNvCxnSpPr>
            <a:cxnSpLocks/>
          </p:cNvCxnSpPr>
          <p:nvPr/>
        </p:nvCxnSpPr>
        <p:spPr>
          <a:xfrm>
            <a:off x="17127601" y="25217608"/>
            <a:ext cx="0" cy="1814265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5560FFC-54E0-0DB7-6C05-4595FDCF70A2}"/>
              </a:ext>
            </a:extLst>
          </p:cNvPr>
          <p:cNvCxnSpPr>
            <a:cxnSpLocks/>
          </p:cNvCxnSpPr>
          <p:nvPr/>
        </p:nvCxnSpPr>
        <p:spPr>
          <a:xfrm>
            <a:off x="20119642" y="25090072"/>
            <a:ext cx="2359364" cy="1658777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64" descr="Map&#10;&#10;Description automatically generated">
            <a:extLst>
              <a:ext uri="{FF2B5EF4-FFF2-40B4-BE49-F238E27FC236}">
                <a16:creationId xmlns:a16="http://schemas.microsoft.com/office/drawing/2014/main" id="{DA91FB2D-4D0C-B9EE-C2D5-3DFDD0060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8271" y="27257759"/>
            <a:ext cx="5689412" cy="4961631"/>
          </a:xfrm>
          <a:prstGeom prst="rect">
            <a:avLst/>
          </a:prstGeom>
        </p:spPr>
      </p:pic>
      <p:pic>
        <p:nvPicPr>
          <p:cNvPr id="67" name="Picture 66" descr="Map&#10;&#10;Description automatically generated">
            <a:extLst>
              <a:ext uri="{FF2B5EF4-FFF2-40B4-BE49-F238E27FC236}">
                <a16:creationId xmlns:a16="http://schemas.microsoft.com/office/drawing/2014/main" id="{683C7307-9590-76F2-4196-1096A38BF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6194" y="27327573"/>
            <a:ext cx="5683636" cy="4915423"/>
          </a:xfrm>
          <a:prstGeom prst="rect">
            <a:avLst/>
          </a:prstGeom>
        </p:spPr>
      </p:pic>
      <p:pic>
        <p:nvPicPr>
          <p:cNvPr id="69" name="Picture 68" descr="A picture containing dish, fabric&#10;&#10;Description automatically generated">
            <a:extLst>
              <a:ext uri="{FF2B5EF4-FFF2-40B4-BE49-F238E27FC236}">
                <a16:creationId xmlns:a16="http://schemas.microsoft.com/office/drawing/2014/main" id="{5BFE3FCA-A144-EB58-4A53-42E877AB3F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981" y="27398644"/>
            <a:ext cx="5565780" cy="4867945"/>
          </a:xfrm>
          <a:prstGeom prst="rect">
            <a:avLst/>
          </a:prstGeom>
        </p:spPr>
      </p:pic>
      <p:pic>
        <p:nvPicPr>
          <p:cNvPr id="64" name="Picture 63" descr="Chart, pie chart&#10;&#10;Description automatically generated">
            <a:extLst>
              <a:ext uri="{FF2B5EF4-FFF2-40B4-BE49-F238E27FC236}">
                <a16:creationId xmlns:a16="http://schemas.microsoft.com/office/drawing/2014/main" id="{D7DFF667-FC97-467F-A238-31F3CC4E69C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986" y="13340700"/>
            <a:ext cx="2260987" cy="1357417"/>
          </a:xfrm>
          <a:prstGeom prst="rect">
            <a:avLst/>
          </a:prstGeom>
        </p:spPr>
      </p:pic>
      <p:pic>
        <p:nvPicPr>
          <p:cNvPr id="68" name="Picture 67" descr="Chart, pie chart&#10;&#10;Description automatically generated">
            <a:extLst>
              <a:ext uri="{FF2B5EF4-FFF2-40B4-BE49-F238E27FC236}">
                <a16:creationId xmlns:a16="http://schemas.microsoft.com/office/drawing/2014/main" id="{07D4B038-71BA-40E0-AAD3-3A2A2B26801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4765" y="16035877"/>
            <a:ext cx="2260987" cy="1357417"/>
          </a:xfrm>
          <a:prstGeom prst="rect">
            <a:avLst/>
          </a:prstGeom>
        </p:spPr>
      </p:pic>
      <p:pic>
        <p:nvPicPr>
          <p:cNvPr id="71" name="Picture 70" descr="Chart, pie chart&#10;&#10;Description automatically generated">
            <a:extLst>
              <a:ext uri="{FF2B5EF4-FFF2-40B4-BE49-F238E27FC236}">
                <a16:creationId xmlns:a16="http://schemas.microsoft.com/office/drawing/2014/main" id="{619D1DA6-1BC6-465E-A25D-9ABD4A54AAE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4765" y="18768016"/>
            <a:ext cx="2260987" cy="1357417"/>
          </a:xfrm>
          <a:prstGeom prst="rect">
            <a:avLst/>
          </a:prstGeom>
        </p:spPr>
      </p:pic>
      <p:pic>
        <p:nvPicPr>
          <p:cNvPr id="73" name="Picture 72" descr="Chart, pie chart&#10;&#10;Description automatically generated">
            <a:extLst>
              <a:ext uri="{FF2B5EF4-FFF2-40B4-BE49-F238E27FC236}">
                <a16:creationId xmlns:a16="http://schemas.microsoft.com/office/drawing/2014/main" id="{C4FF32A4-442A-495D-934F-577F7233756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986" y="21564076"/>
            <a:ext cx="2260987" cy="1357417"/>
          </a:xfrm>
          <a:prstGeom prst="rect">
            <a:avLst/>
          </a:prstGeom>
        </p:spPr>
      </p:pic>
      <p:pic>
        <p:nvPicPr>
          <p:cNvPr id="75" name="Picture 74" descr="Chart&#10;&#10;Description automatically generated">
            <a:extLst>
              <a:ext uri="{FF2B5EF4-FFF2-40B4-BE49-F238E27FC236}">
                <a16:creationId xmlns:a16="http://schemas.microsoft.com/office/drawing/2014/main" id="{44DB154D-8C66-414E-BA56-E938355C3F5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986" y="10955079"/>
            <a:ext cx="2260987" cy="135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32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6032</TotalTime>
  <Words>54</Words>
  <Application>Microsoft Office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Liam Berigan</dc:creator>
  <cp:lastModifiedBy>Liam Berigan</cp:lastModifiedBy>
  <cp:revision>121</cp:revision>
  <cp:lastPrinted>2022-11-21T23:33:46Z</cp:lastPrinted>
  <dcterms:created xsi:type="dcterms:W3CDTF">2016-04-12T22:40:51Z</dcterms:created>
  <dcterms:modified xsi:type="dcterms:W3CDTF">2022-12-07T15:59:47Z</dcterms:modified>
</cp:coreProperties>
</file>

<file path=docProps/thumbnail.jpeg>
</file>